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5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6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5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8DB2-4A6C-43ED-B252-300B4626B3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DBE8-2969-487F-8504-965CD990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3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691" y="76200"/>
            <a:ext cx="8229600" cy="1143000"/>
          </a:xfrm>
        </p:spPr>
        <p:txBody>
          <a:bodyPr/>
          <a:lstStyle/>
          <a:p>
            <a:r>
              <a:rPr lang="en-US" dirty="0" smtClean="0"/>
              <a:t>Outline Organization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13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Introduction: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 Seven Commandments of Animal Farm guide their new society to be successful </a:t>
            </a:r>
            <a:r>
              <a:rPr lang="en-US" smtClean="0"/>
              <a:t>and functional.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American culture follows many written and unwritten rules that guide our society.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Thesis: explains what will be included in the following body paragraphs.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Body Paragraph 1: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Topic Sentence: Spitting in someone’s soup is a sign of disrespect and indecency.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Supporting claims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Examples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Why one should follow this commandment 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Body Paragraph 2: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Topic Sentence: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Supporting Claims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Examples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Why one should follow this commandment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Body paragraph 3-7 (each being a separate paragraph)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Conclusion- sum up important points and leave the reader with something new</a:t>
            </a:r>
          </a:p>
        </p:txBody>
      </p:sp>
    </p:spTree>
    <p:extLst>
      <p:ext uri="{BB962C8B-B14F-4D97-AF65-F5344CB8AC3E}">
        <p14:creationId xmlns:p14="http://schemas.microsoft.com/office/powerpoint/2010/main" val="184542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Outline 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Organization</dc:title>
  <dc:creator>Elsie Landau</dc:creator>
  <cp:lastModifiedBy>Elsie Landau</cp:lastModifiedBy>
  <cp:revision>2</cp:revision>
  <dcterms:created xsi:type="dcterms:W3CDTF">2016-11-30T20:41:02Z</dcterms:created>
  <dcterms:modified xsi:type="dcterms:W3CDTF">2016-11-30T20:51:15Z</dcterms:modified>
</cp:coreProperties>
</file>