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AF37982-ADD0-4641-874C-116DDA0DB10D}" type="datetimeFigureOut">
              <a:rPr lang="en-US" smtClean="0"/>
              <a:t>9/19/2016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B7D0AA2-7E44-4983-880E-799AB4D9D84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F37982-ADD0-4641-874C-116DDA0DB10D}"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D0AA2-7E44-4983-880E-799AB4D9D8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F37982-ADD0-4641-874C-116DDA0DB10D}"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D0AA2-7E44-4983-880E-799AB4D9D8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AF37982-ADD0-4641-874C-116DDA0DB10D}" type="datetimeFigureOut">
              <a:rPr lang="en-US" smtClean="0"/>
              <a:t>9/19/2016</a:t>
            </a:fld>
            <a:endParaRPr lang="en-US"/>
          </a:p>
        </p:txBody>
      </p:sp>
      <p:sp>
        <p:nvSpPr>
          <p:cNvPr id="9" name="Slide Number Placeholder 8"/>
          <p:cNvSpPr>
            <a:spLocks noGrp="1"/>
          </p:cNvSpPr>
          <p:nvPr>
            <p:ph type="sldNum" sz="quarter" idx="15"/>
          </p:nvPr>
        </p:nvSpPr>
        <p:spPr/>
        <p:txBody>
          <a:bodyPr rtlCol="0"/>
          <a:lstStyle/>
          <a:p>
            <a:fld id="{1B7D0AA2-7E44-4983-880E-799AB4D9D840}"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AF37982-ADD0-4641-874C-116DDA0DB10D}" type="datetimeFigureOut">
              <a:rPr lang="en-US" smtClean="0"/>
              <a:t>9/19/2016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B7D0AA2-7E44-4983-880E-799AB4D9D84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AF37982-ADD0-4641-874C-116DDA0DB10D}"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D0AA2-7E44-4983-880E-799AB4D9D840}"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AF37982-ADD0-4641-874C-116DDA0DB10D}"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7D0AA2-7E44-4983-880E-799AB4D9D840}"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AF37982-ADD0-4641-874C-116DDA0DB10D}" type="datetimeFigureOut">
              <a:rPr lang="en-US" smtClean="0"/>
              <a:t>9/19/2016</a:t>
            </a:fld>
            <a:endParaRPr lang="en-US"/>
          </a:p>
        </p:txBody>
      </p:sp>
      <p:sp>
        <p:nvSpPr>
          <p:cNvPr id="7" name="Slide Number Placeholder 6"/>
          <p:cNvSpPr>
            <a:spLocks noGrp="1"/>
          </p:cNvSpPr>
          <p:nvPr>
            <p:ph type="sldNum" sz="quarter" idx="11"/>
          </p:nvPr>
        </p:nvSpPr>
        <p:spPr/>
        <p:txBody>
          <a:bodyPr rtlCol="0"/>
          <a:lstStyle/>
          <a:p>
            <a:fld id="{1B7D0AA2-7E44-4983-880E-799AB4D9D840}"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F37982-ADD0-4641-874C-116DDA0DB10D}"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7D0AA2-7E44-4983-880E-799AB4D9D8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AF37982-ADD0-4641-874C-116DDA0DB10D}" type="datetimeFigureOut">
              <a:rPr lang="en-US" smtClean="0"/>
              <a:t>9/19/2016</a:t>
            </a:fld>
            <a:endParaRPr lang="en-US"/>
          </a:p>
        </p:txBody>
      </p:sp>
      <p:sp>
        <p:nvSpPr>
          <p:cNvPr id="22" name="Slide Number Placeholder 21"/>
          <p:cNvSpPr>
            <a:spLocks noGrp="1"/>
          </p:cNvSpPr>
          <p:nvPr>
            <p:ph type="sldNum" sz="quarter" idx="15"/>
          </p:nvPr>
        </p:nvSpPr>
        <p:spPr/>
        <p:txBody>
          <a:bodyPr rtlCol="0"/>
          <a:lstStyle/>
          <a:p>
            <a:fld id="{1B7D0AA2-7E44-4983-880E-799AB4D9D840}"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AF37982-ADD0-4641-874C-116DDA0DB10D}" type="datetimeFigureOut">
              <a:rPr lang="en-US" smtClean="0"/>
              <a:t>9/19/2016</a:t>
            </a:fld>
            <a:endParaRPr lang="en-US"/>
          </a:p>
        </p:txBody>
      </p:sp>
      <p:sp>
        <p:nvSpPr>
          <p:cNvPr id="18" name="Slide Number Placeholder 17"/>
          <p:cNvSpPr>
            <a:spLocks noGrp="1"/>
          </p:cNvSpPr>
          <p:nvPr>
            <p:ph type="sldNum" sz="quarter" idx="11"/>
          </p:nvPr>
        </p:nvSpPr>
        <p:spPr/>
        <p:txBody>
          <a:bodyPr rtlCol="0"/>
          <a:lstStyle/>
          <a:p>
            <a:fld id="{1B7D0AA2-7E44-4983-880E-799AB4D9D840}"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AF37982-ADD0-4641-874C-116DDA0DB10D}" type="datetimeFigureOut">
              <a:rPr lang="en-US" smtClean="0"/>
              <a:t>9/19/2016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B7D0AA2-7E44-4983-880E-799AB4D9D84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Integrating Quotes Into My Essay</a:t>
            </a:r>
            <a:endParaRPr lang="en-US" dirty="0"/>
          </a:p>
        </p:txBody>
      </p:sp>
      <p:sp>
        <p:nvSpPr>
          <p:cNvPr id="3" name="Subtitle 2"/>
          <p:cNvSpPr>
            <a:spLocks noGrp="1"/>
          </p:cNvSpPr>
          <p:nvPr>
            <p:ph type="subTitle" idx="1"/>
          </p:nvPr>
        </p:nvSpPr>
        <p:spPr/>
        <p:txBody>
          <a:bodyPr/>
          <a:lstStyle/>
          <a:p>
            <a:r>
              <a:rPr lang="en-US" dirty="0" smtClean="0"/>
              <a:t>How do I put a quote into my essay with sounding choppy or awkward? </a:t>
            </a:r>
            <a:endParaRPr lang="en-US" dirty="0"/>
          </a:p>
        </p:txBody>
      </p:sp>
    </p:spTree>
    <p:extLst>
      <p:ext uri="{BB962C8B-B14F-4D97-AF65-F5344CB8AC3E}">
        <p14:creationId xmlns:p14="http://schemas.microsoft.com/office/powerpoint/2010/main" val="1710139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Find a quote that fits your purpose</a:t>
            </a:r>
            <a:endParaRPr lang="en-US" dirty="0"/>
          </a:p>
        </p:txBody>
      </p:sp>
      <p:sp>
        <p:nvSpPr>
          <p:cNvPr id="3" name="Content Placeholder 2"/>
          <p:cNvSpPr>
            <a:spLocks noGrp="1"/>
          </p:cNvSpPr>
          <p:nvPr>
            <p:ph sz="quarter" idx="1"/>
          </p:nvPr>
        </p:nvSpPr>
        <p:spPr/>
        <p:txBody>
          <a:bodyPr/>
          <a:lstStyle/>
          <a:p>
            <a:r>
              <a:rPr lang="en-US" dirty="0" smtClean="0"/>
              <a:t>The meaning of life, or message, in the Cold Equation is there are consequences for your actions. </a:t>
            </a:r>
          </a:p>
          <a:p>
            <a:pPr lvl="2"/>
            <a:r>
              <a:rPr lang="en-US" dirty="0" smtClean="0"/>
              <a:t>Now I must find a quote that connects to a time when there were consequences for an action…</a:t>
            </a:r>
          </a:p>
          <a:p>
            <a:r>
              <a:rPr lang="en-US" dirty="0" smtClean="0"/>
              <a:t>Marilyn walked aboard an EDS ship that was unauthorized for excess weight, leading to a fatal crash into a planet or death of the passenger. </a:t>
            </a:r>
          </a:p>
          <a:p>
            <a:endParaRPr lang="en-US" dirty="0"/>
          </a:p>
          <a:p>
            <a:r>
              <a:rPr lang="en-US" dirty="0" smtClean="0"/>
              <a:t>“It will crash, then, and you and I will die and so will the six men waiting for the fever serum.” (pg.6) </a:t>
            </a:r>
          </a:p>
        </p:txBody>
      </p:sp>
    </p:spTree>
    <p:extLst>
      <p:ext uri="{BB962C8B-B14F-4D97-AF65-F5344CB8AC3E}">
        <p14:creationId xmlns:p14="http://schemas.microsoft.com/office/powerpoint/2010/main" val="2287380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Integrate the quote into your Paragraph- where should the quote go? </a:t>
            </a:r>
            <a:endParaRPr lang="en-US" dirty="0"/>
          </a:p>
        </p:txBody>
      </p:sp>
      <p:sp>
        <p:nvSpPr>
          <p:cNvPr id="3" name="Content Placeholder 2"/>
          <p:cNvSpPr>
            <a:spLocks noGrp="1"/>
          </p:cNvSpPr>
          <p:nvPr>
            <p:ph sz="quarter" idx="1"/>
          </p:nvPr>
        </p:nvSpPr>
        <p:spPr/>
        <p:txBody>
          <a:bodyPr>
            <a:normAutofit fontScale="92500"/>
          </a:bodyPr>
          <a:lstStyle/>
          <a:p>
            <a:r>
              <a:rPr lang="en-US" dirty="0" smtClean="0"/>
              <a:t>In “The Cold Equations” the author conveyed the message that there are consequences for your actions. Marilyn climbs aboard the Stardust ship to see her brother, but little does she know that her death awaits her due to the “cold equations.”</a:t>
            </a:r>
            <a:r>
              <a:rPr lang="en-US" dirty="0"/>
              <a:t> Marilyn walked aboard an EDS ship that was unauthorized for excess weight, leading to a fatal crash into a planet or death of the passenger. </a:t>
            </a:r>
            <a:r>
              <a:rPr lang="en-US" dirty="0" smtClean="0"/>
              <a:t>Although these consequences are deadly and extreme, I can connect this to my own life as a teenager in Evergreen, CO. (your specific examples here…) Nonetheless, this story helps the reader understand the importance of thinking before you act, as you may also have greater consequences than expected. </a:t>
            </a:r>
            <a:endParaRPr lang="en-US" dirty="0"/>
          </a:p>
        </p:txBody>
      </p:sp>
    </p:spTree>
    <p:extLst>
      <p:ext uri="{BB962C8B-B14F-4D97-AF65-F5344CB8AC3E}">
        <p14:creationId xmlns:p14="http://schemas.microsoft.com/office/powerpoint/2010/main" val="169269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 the quote</a:t>
            </a:r>
            <a:endParaRPr lang="en-US" dirty="0"/>
          </a:p>
        </p:txBody>
      </p:sp>
      <p:sp>
        <p:nvSpPr>
          <p:cNvPr id="3" name="Content Placeholder 2"/>
          <p:cNvSpPr>
            <a:spLocks noGrp="1"/>
          </p:cNvSpPr>
          <p:nvPr>
            <p:ph sz="quarter" idx="1"/>
          </p:nvPr>
        </p:nvSpPr>
        <p:spPr/>
        <p:txBody>
          <a:bodyPr>
            <a:normAutofit fontScale="92500"/>
          </a:bodyPr>
          <a:lstStyle/>
          <a:p>
            <a:r>
              <a:rPr lang="en-US" sz="2200" dirty="0"/>
              <a:t>In “The Cold Equations” the author conveyed the message that there are consequences for your actions. Marilyn climbs aboard the Stardust ship to see her brother, but little does she know that her death awaits her due to the “cold equations.” </a:t>
            </a:r>
            <a:r>
              <a:rPr lang="en-US" sz="2200" dirty="0">
                <a:solidFill>
                  <a:srgbClr val="002060"/>
                </a:solidFill>
              </a:rPr>
              <a:t>Marilyn walked aboard an EDS ship that was unauthorized for excess weight, leading to a fatal crash into a planet or death of the passenger. </a:t>
            </a:r>
            <a:r>
              <a:rPr lang="en-US" sz="2000" dirty="0">
                <a:solidFill>
                  <a:srgbClr val="FF0000"/>
                </a:solidFill>
              </a:rPr>
              <a:t>“It will crash, then, and you and I will die and so will the six men waiting for the fever serum.” (</a:t>
            </a:r>
            <a:r>
              <a:rPr lang="en-US" sz="2000" dirty="0" smtClean="0">
                <a:solidFill>
                  <a:srgbClr val="FF0000"/>
                </a:solidFill>
              </a:rPr>
              <a:t>pg.6).  </a:t>
            </a:r>
            <a:r>
              <a:rPr lang="en-US" sz="2200" dirty="0" smtClean="0"/>
              <a:t>Although </a:t>
            </a:r>
            <a:r>
              <a:rPr lang="en-US" sz="2200" dirty="0"/>
              <a:t>these consequences are deadly and extreme, I can connect this to my own life as a teenager in Evergreen, CO. (your specific examples here…) Nonetheless, this story helps the reader understand the importance of thinking before you act, as you may also have greater consequences than expected. </a:t>
            </a:r>
          </a:p>
          <a:p>
            <a:endParaRPr lang="en-US" dirty="0"/>
          </a:p>
        </p:txBody>
      </p:sp>
    </p:spTree>
    <p:extLst>
      <p:ext uri="{BB962C8B-B14F-4D97-AF65-F5344CB8AC3E}">
        <p14:creationId xmlns:p14="http://schemas.microsoft.com/office/powerpoint/2010/main" val="23206325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TotalTime>
  <Words>427</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Oriel</vt:lpstr>
      <vt:lpstr>Integrating Quotes Into My Essay</vt:lpstr>
      <vt:lpstr>Step 1: Find a quote that fits your purpose</vt:lpstr>
      <vt:lpstr>Integrate the quote into your Paragraph- where should the quote go? </vt:lpstr>
      <vt:lpstr>Integrate the quote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Quotes Into My Essay</dc:title>
  <dc:creator>Elsie Landau</dc:creator>
  <cp:lastModifiedBy>Elsie Landau</cp:lastModifiedBy>
  <cp:revision>2</cp:revision>
  <dcterms:created xsi:type="dcterms:W3CDTF">2016-09-19T21:18:27Z</dcterms:created>
  <dcterms:modified xsi:type="dcterms:W3CDTF">2016-09-19T21:33:11Z</dcterms:modified>
</cp:coreProperties>
</file>