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18"/>
  </p:normalViewPr>
  <p:slideViewPr>
    <p:cSldViewPr snapToGrid="0" snapToObjects="1">
      <p:cViewPr>
        <p:scale>
          <a:sx n="60" d="100"/>
          <a:sy n="60" d="100"/>
        </p:scale>
        <p:origin x="-31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21" y="753228"/>
            <a:ext cx="9904552" cy="10809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Editing Your Poetry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Follow these guidelines to enhance your poetry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891" y="1964353"/>
            <a:ext cx="120501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1: Change all boring dull words to spicy language! Avoid the following words below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1"/>
                </a:solidFill>
              </a:rPr>
              <a:t>2. Look at punctuation. Add periods, commas, </a:t>
            </a:r>
            <a:r>
              <a:rPr lang="en-US" sz="2400" dirty="0" err="1" smtClean="0">
                <a:solidFill>
                  <a:schemeClr val="bg1"/>
                </a:solidFill>
              </a:rPr>
              <a:t>em</a:t>
            </a:r>
            <a:r>
              <a:rPr lang="en-US" sz="2400" dirty="0" smtClean="0">
                <a:solidFill>
                  <a:schemeClr val="bg1"/>
                </a:solidFill>
              </a:rPr>
              <a:t>-dashes (--), semi colons, etc. Read your poem and look for where you take a breath naturally when you read. This may mean you need punctuation. </a:t>
            </a:r>
          </a:p>
          <a:p>
            <a:r>
              <a:rPr lang="en-US" sz="2400" dirty="0" smtClean="0"/>
              <a:t>3. Every poem needs a creative and original title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4. Underline all examples of elements of poetry and figurative language</a:t>
            </a:r>
          </a:p>
          <a:p>
            <a:r>
              <a:rPr lang="en-US" sz="2400" dirty="0" smtClean="0"/>
              <a:t>5. All spelling is correct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6. Your poetry book has a title. That title is placed either on an artist trading card and pasted to the outside cover or directly on the inside cover. </a:t>
            </a:r>
          </a:p>
          <a:p>
            <a:r>
              <a:rPr lang="en-US" sz="2400" dirty="0" smtClean="0"/>
              <a:t>7. Paste your poems (typed) using the scrapbook </a:t>
            </a:r>
            <a:r>
              <a:rPr lang="en-US" sz="2400" dirty="0" err="1" smtClean="0"/>
              <a:t>stickies</a:t>
            </a:r>
            <a:r>
              <a:rPr lang="en-US" sz="2400" dirty="0" smtClean="0"/>
              <a:t> provided.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170" y="2463923"/>
            <a:ext cx="11055927" cy="941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Nice		Fun		Cool		Like		Mean	Sad		Bad		Happy	Pretty	 Said 	Look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945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33</TotalTime>
  <Words>136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Berlin</vt:lpstr>
      <vt:lpstr>Editing Your Poetry Follow these guidelines to enhance your poetry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Your Poetry Follow these guidelines to enhance your poetry</dc:title>
  <dc:creator>Microsoft Office User</dc:creator>
  <cp:lastModifiedBy>Elsie Landau</cp:lastModifiedBy>
  <cp:revision>5</cp:revision>
  <dcterms:created xsi:type="dcterms:W3CDTF">2017-04-12T14:39:19Z</dcterms:created>
  <dcterms:modified xsi:type="dcterms:W3CDTF">2017-04-12T15:24:15Z</dcterms:modified>
</cp:coreProperties>
</file>